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6" d="100"/>
          <a:sy n="56" d="100"/>
        </p:scale>
        <p:origin x="1176" y="78"/>
      </p:cViewPr>
      <p:guideLst>
        <p:guide orient="horz" pos="3168"/>
        <p:guide pos="244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4"/>
            <a:ext cx="6606540" cy="21560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D2E151C-DEDE-2647-83F5-EBF72054E983}" type="datetimeFigureOut">
              <a:rPr lang="en-US" smtClean="0"/>
              <a:t>7/2/2017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AE56B9-600F-9847-822C-852017768B42}" type="slidenum">
              <a:rPr lang="en-US" smtClean="0"/>
              <a:t>‹#›</a:t>
            </a:fld>
            <a:endParaRPr lang="en-US"/>
          </a:p>
        </p:txBody>
      </p:sp>
    </p:spTree>
    <p:extLst>
      <p:ext uri="{BB962C8B-B14F-4D97-AF65-F5344CB8AC3E}">
        <p14:creationId xmlns:p14="http://schemas.microsoft.com/office/powerpoint/2010/main" val="1316805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2E151C-DEDE-2647-83F5-EBF72054E983}" type="datetimeFigureOut">
              <a:rPr lang="en-US" smtClean="0"/>
              <a:t>7/2/2017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AE56B9-600F-9847-822C-852017768B42}" type="slidenum">
              <a:rPr lang="en-US" smtClean="0"/>
              <a:t>‹#›</a:t>
            </a:fld>
            <a:endParaRPr lang="en-US"/>
          </a:p>
        </p:txBody>
      </p:sp>
    </p:spTree>
    <p:extLst>
      <p:ext uri="{BB962C8B-B14F-4D97-AF65-F5344CB8AC3E}">
        <p14:creationId xmlns:p14="http://schemas.microsoft.com/office/powerpoint/2010/main" val="2045573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90281" y="591397"/>
            <a:ext cx="1485662" cy="1258697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30598" y="591397"/>
            <a:ext cx="4330144" cy="1258697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2E151C-DEDE-2647-83F5-EBF72054E983}" type="datetimeFigureOut">
              <a:rPr lang="en-US" smtClean="0"/>
              <a:t>7/2/2017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AE56B9-600F-9847-822C-852017768B42}" type="slidenum">
              <a:rPr lang="en-US" smtClean="0"/>
              <a:t>‹#›</a:t>
            </a:fld>
            <a:endParaRPr lang="en-US"/>
          </a:p>
        </p:txBody>
      </p:sp>
    </p:spTree>
    <p:extLst>
      <p:ext uri="{BB962C8B-B14F-4D97-AF65-F5344CB8AC3E}">
        <p14:creationId xmlns:p14="http://schemas.microsoft.com/office/powerpoint/2010/main" val="4048514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2E151C-DEDE-2647-83F5-EBF72054E983}" type="datetimeFigureOut">
              <a:rPr lang="en-US" smtClean="0"/>
              <a:t>7/2/2017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AE56B9-600F-9847-822C-852017768B42}" type="slidenum">
              <a:rPr lang="en-US" smtClean="0"/>
              <a:t>‹#›</a:t>
            </a:fld>
            <a:endParaRPr lang="en-US"/>
          </a:p>
        </p:txBody>
      </p:sp>
    </p:spTree>
    <p:extLst>
      <p:ext uri="{BB962C8B-B14F-4D97-AF65-F5344CB8AC3E}">
        <p14:creationId xmlns:p14="http://schemas.microsoft.com/office/powerpoint/2010/main" val="1871676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2E151C-DEDE-2647-83F5-EBF72054E983}" type="datetimeFigureOut">
              <a:rPr lang="en-US" smtClean="0"/>
              <a:t>7/2/2017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AE56B9-600F-9847-822C-852017768B42}" type="slidenum">
              <a:rPr lang="en-US" smtClean="0"/>
              <a:t>‹#›</a:t>
            </a:fld>
            <a:endParaRPr lang="en-US"/>
          </a:p>
        </p:txBody>
      </p:sp>
    </p:spTree>
    <p:extLst>
      <p:ext uri="{BB962C8B-B14F-4D97-AF65-F5344CB8AC3E}">
        <p14:creationId xmlns:p14="http://schemas.microsoft.com/office/powerpoint/2010/main" val="1766687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30597" y="3441277"/>
            <a:ext cx="2907903"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368040" y="3441277"/>
            <a:ext cx="2907904"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D2E151C-DEDE-2647-83F5-EBF72054E983}" type="datetimeFigureOut">
              <a:rPr lang="en-US" smtClean="0"/>
              <a:t>7/2/2017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AE56B9-600F-9847-822C-852017768B42}" type="slidenum">
              <a:rPr lang="en-US" smtClean="0"/>
              <a:t>‹#›</a:t>
            </a:fld>
            <a:endParaRPr lang="en-US"/>
          </a:p>
        </p:txBody>
      </p:sp>
    </p:spTree>
    <p:extLst>
      <p:ext uri="{BB962C8B-B14F-4D97-AF65-F5344CB8AC3E}">
        <p14:creationId xmlns:p14="http://schemas.microsoft.com/office/powerpoint/2010/main" val="2502159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D2E151C-DEDE-2647-83F5-EBF72054E983}" type="datetimeFigureOut">
              <a:rPr lang="en-US" smtClean="0"/>
              <a:t>7/2/2017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AE56B9-600F-9847-822C-852017768B42}" type="slidenum">
              <a:rPr lang="en-US" smtClean="0"/>
              <a:t>‹#›</a:t>
            </a:fld>
            <a:endParaRPr lang="en-US"/>
          </a:p>
        </p:txBody>
      </p:sp>
    </p:spTree>
    <p:extLst>
      <p:ext uri="{BB962C8B-B14F-4D97-AF65-F5344CB8AC3E}">
        <p14:creationId xmlns:p14="http://schemas.microsoft.com/office/powerpoint/2010/main" val="661377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D2E151C-DEDE-2647-83F5-EBF72054E983}" type="datetimeFigureOut">
              <a:rPr lang="en-US" smtClean="0"/>
              <a:t>7/2/2017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AE56B9-600F-9847-822C-852017768B42}" type="slidenum">
              <a:rPr lang="en-US" smtClean="0"/>
              <a:t>‹#›</a:t>
            </a:fld>
            <a:endParaRPr lang="en-US"/>
          </a:p>
        </p:txBody>
      </p:sp>
    </p:spTree>
    <p:extLst>
      <p:ext uri="{BB962C8B-B14F-4D97-AF65-F5344CB8AC3E}">
        <p14:creationId xmlns:p14="http://schemas.microsoft.com/office/powerpoint/2010/main" val="3636041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2E151C-DEDE-2647-83F5-EBF72054E983}" type="datetimeFigureOut">
              <a:rPr lang="en-US" smtClean="0"/>
              <a:t>7/2/2017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AE56B9-600F-9847-822C-852017768B42}" type="slidenum">
              <a:rPr lang="en-US" smtClean="0"/>
              <a:t>‹#›</a:t>
            </a:fld>
            <a:endParaRPr lang="en-US"/>
          </a:p>
        </p:txBody>
      </p:sp>
    </p:spTree>
    <p:extLst>
      <p:ext uri="{BB962C8B-B14F-4D97-AF65-F5344CB8AC3E}">
        <p14:creationId xmlns:p14="http://schemas.microsoft.com/office/powerpoint/2010/main" val="1237047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6" cy="170434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038792" y="400474"/>
            <a:ext cx="4344988"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0" y="2104814"/>
            <a:ext cx="2557066"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2E151C-DEDE-2647-83F5-EBF72054E983}" type="datetimeFigureOut">
              <a:rPr lang="en-US" smtClean="0"/>
              <a:t>7/2/2017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AE56B9-600F-9847-822C-852017768B42}" type="slidenum">
              <a:rPr lang="en-US" smtClean="0"/>
              <a:t>‹#›</a:t>
            </a:fld>
            <a:endParaRPr lang="en-US"/>
          </a:p>
        </p:txBody>
      </p:sp>
    </p:spTree>
    <p:extLst>
      <p:ext uri="{BB962C8B-B14F-4D97-AF65-F5344CB8AC3E}">
        <p14:creationId xmlns:p14="http://schemas.microsoft.com/office/powerpoint/2010/main" val="3696284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0"/>
            <a:ext cx="4663440" cy="831216"/>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523445" y="898737"/>
            <a:ext cx="4663440" cy="6035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523445" y="7872096"/>
            <a:ext cx="466344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2E151C-DEDE-2647-83F5-EBF72054E983}" type="datetimeFigureOut">
              <a:rPr lang="en-US" smtClean="0"/>
              <a:t>7/2/2017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AE56B9-600F-9847-822C-852017768B42}" type="slidenum">
              <a:rPr lang="en-US" smtClean="0"/>
              <a:t>‹#›</a:t>
            </a:fld>
            <a:endParaRPr lang="en-US"/>
          </a:p>
        </p:txBody>
      </p:sp>
    </p:spTree>
    <p:extLst>
      <p:ext uri="{BB962C8B-B14F-4D97-AF65-F5344CB8AC3E}">
        <p14:creationId xmlns:p14="http://schemas.microsoft.com/office/powerpoint/2010/main" val="2791575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1"/>
            <a:ext cx="6995160" cy="663807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47"/>
            <a:ext cx="1813560" cy="535517"/>
          </a:xfrm>
          <a:prstGeom prst="rect">
            <a:avLst/>
          </a:prstGeom>
        </p:spPr>
        <p:txBody>
          <a:bodyPr vert="horz" lIns="91440" tIns="45720" rIns="91440" bIns="45720" rtlCol="0" anchor="ctr"/>
          <a:lstStyle>
            <a:lvl1pPr algn="l">
              <a:defRPr sz="1200">
                <a:solidFill>
                  <a:schemeClr val="tx1">
                    <a:tint val="75000"/>
                  </a:schemeClr>
                </a:solidFill>
              </a:defRPr>
            </a:lvl1pPr>
          </a:lstStyle>
          <a:p>
            <a:fld id="{ED2E151C-DEDE-2647-83F5-EBF72054E983}" type="datetimeFigureOut">
              <a:rPr lang="en-US" smtClean="0"/>
              <a:t>7/2/2017</a:t>
            </a:fld>
            <a:endParaRPr lang="en-US"/>
          </a:p>
        </p:txBody>
      </p:sp>
      <p:sp>
        <p:nvSpPr>
          <p:cNvPr id="5" name="Footer Placeholder 4"/>
          <p:cNvSpPr>
            <a:spLocks noGrp="1"/>
          </p:cNvSpPr>
          <p:nvPr>
            <p:ph type="ftr" sz="quarter" idx="3"/>
          </p:nvPr>
        </p:nvSpPr>
        <p:spPr>
          <a:xfrm>
            <a:off x="2655570" y="9322647"/>
            <a:ext cx="2461260" cy="53551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47"/>
            <a:ext cx="1813560" cy="535517"/>
          </a:xfrm>
          <a:prstGeom prst="rect">
            <a:avLst/>
          </a:prstGeom>
        </p:spPr>
        <p:txBody>
          <a:bodyPr vert="horz" lIns="91440" tIns="45720" rIns="91440" bIns="45720" rtlCol="0" anchor="ctr"/>
          <a:lstStyle>
            <a:lvl1pPr algn="r">
              <a:defRPr sz="1200">
                <a:solidFill>
                  <a:schemeClr val="tx1">
                    <a:tint val="75000"/>
                  </a:schemeClr>
                </a:solidFill>
              </a:defRPr>
            </a:lvl1pPr>
          </a:lstStyle>
          <a:p>
            <a:fld id="{21AE56B9-600F-9847-822C-852017768B42}" type="slidenum">
              <a:rPr lang="en-US" smtClean="0"/>
              <a:t>‹#›</a:t>
            </a:fld>
            <a:endParaRPr lang="en-US"/>
          </a:p>
        </p:txBody>
      </p:sp>
    </p:spTree>
    <p:extLst>
      <p:ext uri="{BB962C8B-B14F-4D97-AF65-F5344CB8AC3E}">
        <p14:creationId xmlns:p14="http://schemas.microsoft.com/office/powerpoint/2010/main" val="32324501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3-07-19 at 8.20.59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254" y="0"/>
            <a:ext cx="7838654" cy="10058400"/>
          </a:xfrm>
          <a:prstGeom prst="rect">
            <a:avLst/>
          </a:prstGeom>
        </p:spPr>
      </p:pic>
      <p:sp>
        <p:nvSpPr>
          <p:cNvPr id="5" name="Title 1"/>
          <p:cNvSpPr>
            <a:spLocks noGrp="1"/>
          </p:cNvSpPr>
          <p:nvPr>
            <p:ph type="ctrTitle"/>
          </p:nvPr>
        </p:nvSpPr>
        <p:spPr>
          <a:xfrm>
            <a:off x="396876" y="350837"/>
            <a:ext cx="7046989" cy="9173995"/>
          </a:xfrm>
        </p:spPr>
        <p:txBody>
          <a:bodyPr>
            <a:noAutofit/>
          </a:bodyPr>
          <a:lstStyle/>
          <a:p>
            <a:pPr algn="l" eaLnBrk="1" hangingPunct="1"/>
            <a:r>
              <a:rPr lang="en-US" sz="1400" dirty="0">
                <a:latin typeface="Comic Sans MS"/>
                <a:ea typeface="ＭＳ Ｐゴシック" charset="0"/>
                <a:cs typeface="Comic Sans MS"/>
              </a:rPr>
              <a:t>Dear Parents:</a:t>
            </a:r>
            <a:br>
              <a:rPr lang="en-US" sz="1400" dirty="0">
                <a:latin typeface="Comic Sans MS"/>
                <a:ea typeface="ＭＳ Ｐゴシック" charset="0"/>
                <a:cs typeface="Comic Sans MS"/>
              </a:rPr>
            </a:br>
            <a:r>
              <a:rPr lang="en-US" sz="1400" dirty="0">
                <a:latin typeface="Comic Sans MS"/>
                <a:ea typeface="ＭＳ Ｐゴシック" charset="0"/>
                <a:cs typeface="Comic Sans MS"/>
              </a:rPr>
              <a:t> </a:t>
            </a:r>
            <a:br>
              <a:rPr lang="en-US" sz="1400" dirty="0">
                <a:latin typeface="Comic Sans MS"/>
                <a:ea typeface="ＭＳ Ｐゴシック" charset="0"/>
                <a:cs typeface="Comic Sans MS"/>
              </a:rPr>
            </a:br>
            <a:r>
              <a:rPr lang="en-US" sz="1400" dirty="0">
                <a:latin typeface="Comic Sans MS"/>
                <a:ea typeface="ＭＳ Ｐゴシック" charset="0"/>
                <a:cs typeface="Comic Sans MS"/>
              </a:rPr>
              <a:t>I am so excited to offer you a chance to help in our classroom. Even if you can</a:t>
            </a:r>
            <a:r>
              <a:rPr lang="ja-JP" altLang="en-US" sz="1400" dirty="0">
                <a:latin typeface="Comic Sans MS"/>
                <a:ea typeface="ＭＳ Ｐゴシック" charset="0"/>
                <a:cs typeface="Comic Sans MS"/>
              </a:rPr>
              <a:t>’</a:t>
            </a:r>
            <a:r>
              <a:rPr lang="en-US" sz="1400" dirty="0">
                <a:latin typeface="Comic Sans MS"/>
                <a:ea typeface="ＭＳ Ｐゴシック" charset="0"/>
                <a:cs typeface="Comic Sans MS"/>
              </a:rPr>
              <a:t>t volunteer during the day there are other ways for you to be involved! If there is something not listed that you would like to do, please let me know. </a:t>
            </a:r>
            <a:br>
              <a:rPr lang="en-US" sz="1400" dirty="0">
                <a:latin typeface="Comic Sans MS"/>
                <a:ea typeface="ＭＳ Ｐゴシック" charset="0"/>
                <a:cs typeface="Comic Sans MS"/>
              </a:rPr>
            </a:br>
            <a:r>
              <a:rPr lang="en-US" sz="1400" b="1" dirty="0">
                <a:latin typeface="Comic Sans MS"/>
                <a:ea typeface="ＭＳ Ｐゴシック" charset="0"/>
                <a:cs typeface="Comic Sans MS"/>
              </a:rPr>
              <a:t> </a:t>
            </a:r>
            <a:br>
              <a:rPr lang="en-US" sz="1400" b="1" dirty="0">
                <a:latin typeface="Comic Sans MS"/>
                <a:ea typeface="ＭＳ Ｐゴシック" charset="0"/>
                <a:cs typeface="Comic Sans MS"/>
              </a:rPr>
            </a:br>
            <a:r>
              <a:rPr lang="en-US" sz="1400" dirty="0">
                <a:latin typeface="Comic Sans MS"/>
                <a:ea typeface="ＭＳ Ｐゴシック" charset="0"/>
                <a:cs typeface="Comic Sans MS"/>
              </a:rPr>
              <a:t/>
            </a:r>
            <a:br>
              <a:rPr lang="en-US" sz="1400" dirty="0">
                <a:latin typeface="Comic Sans MS"/>
                <a:ea typeface="ＭＳ Ｐゴシック" charset="0"/>
                <a:cs typeface="Comic Sans MS"/>
              </a:rPr>
            </a:br>
            <a:r>
              <a:rPr lang="en-US" sz="1400" dirty="0">
                <a:latin typeface="Comic Sans MS"/>
                <a:ea typeface="ＭＳ Ｐゴシック" charset="0"/>
                <a:cs typeface="Comic Sans MS"/>
              </a:rPr>
              <a:t>__ </a:t>
            </a:r>
            <a:r>
              <a:rPr lang="en-US" sz="1400" b="1" dirty="0">
                <a:latin typeface="Comic Sans MS"/>
                <a:ea typeface="ＭＳ Ｐゴシック" charset="0"/>
                <a:cs typeface="Comic Sans MS"/>
              </a:rPr>
              <a:t>Reading Partner – </a:t>
            </a:r>
            <a:r>
              <a:rPr lang="en-US" sz="1400" dirty="0">
                <a:latin typeface="Comic Sans MS"/>
                <a:ea typeface="ＭＳ Ｐゴシック" charset="0"/>
                <a:cs typeface="Comic Sans MS"/>
              </a:rPr>
              <a:t>Read with a child or small groups.</a:t>
            </a:r>
            <a:br>
              <a:rPr lang="en-US" sz="1400" dirty="0">
                <a:latin typeface="Comic Sans MS"/>
                <a:ea typeface="ＭＳ Ｐゴシック" charset="0"/>
                <a:cs typeface="Comic Sans MS"/>
              </a:rPr>
            </a:br>
            <a:r>
              <a:rPr lang="en-US" sz="1400" dirty="0">
                <a:latin typeface="Comic Sans MS"/>
                <a:ea typeface="ＭＳ Ｐゴシック" charset="0"/>
                <a:cs typeface="Comic Sans MS"/>
              </a:rPr>
              <a:t> </a:t>
            </a:r>
            <a:br>
              <a:rPr lang="en-US" sz="1400" dirty="0">
                <a:latin typeface="Comic Sans MS"/>
                <a:ea typeface="ＭＳ Ｐゴシック" charset="0"/>
                <a:cs typeface="Comic Sans MS"/>
              </a:rPr>
            </a:br>
            <a:r>
              <a:rPr lang="en-US" sz="1400" b="1" dirty="0">
                <a:latin typeface="Comic Sans MS"/>
                <a:ea typeface="ＭＳ Ｐゴシック" charset="0"/>
                <a:cs typeface="Comic Sans MS"/>
              </a:rPr>
              <a:t>__ Classroom Preparation</a:t>
            </a:r>
            <a:r>
              <a:rPr lang="en-US" sz="1400" dirty="0">
                <a:latin typeface="Comic Sans MS"/>
                <a:ea typeface="ＭＳ Ｐゴシック" charset="0"/>
                <a:cs typeface="Comic Sans MS"/>
              </a:rPr>
              <a:t> – This job can be done in the classroom or at home.  It can involve cutting large numbers of things, gluing, stapling, hole punching, etc. </a:t>
            </a:r>
            <a:br>
              <a:rPr lang="en-US" sz="1400" dirty="0">
                <a:latin typeface="Comic Sans MS"/>
                <a:ea typeface="ＭＳ Ｐゴシック" charset="0"/>
                <a:cs typeface="Comic Sans MS"/>
              </a:rPr>
            </a:br>
            <a:r>
              <a:rPr lang="en-US" sz="1400" dirty="0">
                <a:latin typeface="Comic Sans MS"/>
                <a:ea typeface="ＭＳ Ｐゴシック" charset="0"/>
                <a:cs typeface="Comic Sans MS"/>
              </a:rPr>
              <a:t> </a:t>
            </a:r>
            <a:br>
              <a:rPr lang="en-US" sz="1400" dirty="0">
                <a:latin typeface="Comic Sans MS"/>
                <a:ea typeface="ＭＳ Ｐゴシック" charset="0"/>
                <a:cs typeface="Comic Sans MS"/>
              </a:rPr>
            </a:br>
            <a:r>
              <a:rPr lang="en-US" sz="1400" b="1" dirty="0">
                <a:latin typeface="Comic Sans MS"/>
                <a:ea typeface="ＭＳ Ｐゴシック" charset="0"/>
                <a:cs typeface="Comic Sans MS"/>
              </a:rPr>
              <a:t>__ Class Photographer</a:t>
            </a:r>
            <a:r>
              <a:rPr lang="en-US" sz="1400" dirty="0">
                <a:latin typeface="Comic Sans MS"/>
                <a:ea typeface="ＭＳ Ｐゴシック" charset="0"/>
                <a:cs typeface="Comic Sans MS"/>
              </a:rPr>
              <a:t> – Our photographer would need to come to our special events, take pictures, develop them and create some sort of display to hang in the classroom. </a:t>
            </a:r>
            <a:br>
              <a:rPr lang="en-US" sz="1400" dirty="0">
                <a:latin typeface="Comic Sans MS"/>
                <a:ea typeface="ＭＳ Ｐゴシック" charset="0"/>
                <a:cs typeface="Comic Sans MS"/>
              </a:rPr>
            </a:br>
            <a:r>
              <a:rPr lang="en-US" sz="1400" dirty="0">
                <a:latin typeface="Comic Sans MS"/>
                <a:ea typeface="ＭＳ Ｐゴシック" charset="0"/>
                <a:cs typeface="Comic Sans MS"/>
              </a:rPr>
              <a:t> </a:t>
            </a:r>
            <a:br>
              <a:rPr lang="en-US" sz="1400" dirty="0">
                <a:latin typeface="Comic Sans MS"/>
                <a:ea typeface="ＭＳ Ｐゴシック" charset="0"/>
                <a:cs typeface="Comic Sans MS"/>
              </a:rPr>
            </a:br>
            <a:r>
              <a:rPr lang="en-US" sz="1400" dirty="0">
                <a:latin typeface="Comic Sans MS"/>
                <a:ea typeface="ＭＳ Ｐゴシック" charset="0"/>
                <a:cs typeface="Comic Sans MS"/>
              </a:rPr>
              <a:t>__ </a:t>
            </a:r>
            <a:r>
              <a:rPr lang="en-US" sz="1400" b="1" dirty="0">
                <a:latin typeface="Comic Sans MS"/>
                <a:ea typeface="ＭＳ Ｐゴシック" charset="0"/>
                <a:cs typeface="Comic Sans MS"/>
              </a:rPr>
              <a:t>Field Trip Chaperone – </a:t>
            </a:r>
            <a:r>
              <a:rPr lang="en-US" sz="1400" dirty="0">
                <a:latin typeface="Comic Sans MS"/>
                <a:ea typeface="ＭＳ Ｐゴシック" charset="0"/>
                <a:cs typeface="Comic Sans MS"/>
              </a:rPr>
              <a:t>Ready for travel and excitement?  I can always use extra hands during our class field trip.</a:t>
            </a:r>
            <a:br>
              <a:rPr lang="en-US" sz="1400" dirty="0">
                <a:latin typeface="Comic Sans MS"/>
                <a:ea typeface="ＭＳ Ｐゴシック" charset="0"/>
                <a:cs typeface="Comic Sans MS"/>
              </a:rPr>
            </a:br>
            <a:r>
              <a:rPr lang="en-US" sz="1400" dirty="0">
                <a:latin typeface="Comic Sans MS"/>
                <a:ea typeface="ＭＳ Ｐゴシック" charset="0"/>
                <a:cs typeface="Comic Sans MS"/>
              </a:rPr>
              <a:t> </a:t>
            </a:r>
            <a:br>
              <a:rPr lang="en-US" sz="1400" dirty="0">
                <a:latin typeface="Comic Sans MS"/>
                <a:ea typeface="ＭＳ Ｐゴシック" charset="0"/>
                <a:cs typeface="Comic Sans MS"/>
              </a:rPr>
            </a:br>
            <a:r>
              <a:rPr lang="en-US" sz="1400" dirty="0">
                <a:latin typeface="Comic Sans MS"/>
                <a:ea typeface="ＭＳ Ｐゴシック" charset="0"/>
                <a:cs typeface="Comic Sans MS"/>
              </a:rPr>
              <a:t>__ </a:t>
            </a:r>
            <a:r>
              <a:rPr lang="en-US" sz="1400" b="1" dirty="0">
                <a:latin typeface="Comic Sans MS"/>
                <a:ea typeface="ＭＳ Ｐゴシック" charset="0"/>
                <a:cs typeface="Comic Sans MS"/>
              </a:rPr>
              <a:t>Tutor – </a:t>
            </a:r>
            <a:r>
              <a:rPr lang="en-US" sz="1400" dirty="0">
                <a:latin typeface="Comic Sans MS"/>
                <a:ea typeface="ＭＳ Ｐゴシック" charset="0"/>
                <a:cs typeface="Comic Sans MS"/>
              </a:rPr>
              <a:t>Devote your time to helping students who need some extra one-on-one help. You may be drilling flash cards, studying spelling words, reading, or working on writing. </a:t>
            </a:r>
            <a:br>
              <a:rPr lang="en-US" sz="1400" dirty="0">
                <a:latin typeface="Comic Sans MS"/>
                <a:ea typeface="ＭＳ Ｐゴシック" charset="0"/>
                <a:cs typeface="Comic Sans MS"/>
              </a:rPr>
            </a:br>
            <a:r>
              <a:rPr lang="en-US" sz="1400" dirty="0">
                <a:latin typeface="Comic Sans MS"/>
                <a:ea typeface="ＭＳ Ｐゴシック" charset="0"/>
                <a:cs typeface="Comic Sans MS"/>
              </a:rPr>
              <a:t> </a:t>
            </a:r>
            <a:br>
              <a:rPr lang="en-US" sz="1400" dirty="0">
                <a:latin typeface="Comic Sans MS"/>
                <a:ea typeface="ＭＳ Ｐゴシック" charset="0"/>
                <a:cs typeface="Comic Sans MS"/>
              </a:rPr>
            </a:br>
            <a:r>
              <a:rPr lang="en-US" sz="1400" dirty="0">
                <a:latin typeface="Comic Sans MS"/>
                <a:ea typeface="ＭＳ Ｐゴシック" charset="0"/>
                <a:cs typeface="Comic Sans MS"/>
              </a:rPr>
              <a:t>__ </a:t>
            </a:r>
            <a:r>
              <a:rPr lang="en-US" sz="1400" b="1" dirty="0">
                <a:latin typeface="Comic Sans MS"/>
                <a:ea typeface="ＭＳ Ｐゴシック" charset="0"/>
                <a:cs typeface="Comic Sans MS"/>
              </a:rPr>
              <a:t>The </a:t>
            </a:r>
            <a:r>
              <a:rPr lang="ja-JP" altLang="en-US" sz="1400" b="1" dirty="0">
                <a:latin typeface="Comic Sans MS"/>
                <a:ea typeface="ＭＳ Ｐゴシック" charset="0"/>
                <a:cs typeface="Comic Sans MS"/>
              </a:rPr>
              <a:t>“</a:t>
            </a:r>
            <a:r>
              <a:rPr lang="en-US" sz="1400" b="1" dirty="0">
                <a:latin typeface="Comic Sans MS"/>
                <a:ea typeface="ＭＳ Ｐゴシック" charset="0"/>
                <a:cs typeface="Comic Sans MS"/>
              </a:rPr>
              <a:t>Essentials</a:t>
            </a:r>
            <a:r>
              <a:rPr lang="ja-JP" altLang="en-US" sz="1400" b="1" dirty="0">
                <a:latin typeface="Comic Sans MS"/>
                <a:ea typeface="ＭＳ Ｐゴシック" charset="0"/>
                <a:cs typeface="Comic Sans MS"/>
              </a:rPr>
              <a:t>”</a:t>
            </a:r>
            <a:r>
              <a:rPr lang="en-US" sz="1400" b="1" dirty="0">
                <a:latin typeface="Comic Sans MS"/>
                <a:ea typeface="ＭＳ Ｐゴシック" charset="0"/>
                <a:cs typeface="Comic Sans MS"/>
              </a:rPr>
              <a:t> Helper – </a:t>
            </a:r>
            <a:r>
              <a:rPr lang="en-US" sz="1400" dirty="0">
                <a:latin typeface="Comic Sans MS"/>
                <a:ea typeface="ＭＳ Ｐゴシック" charset="0"/>
                <a:cs typeface="Comic Sans MS"/>
              </a:rPr>
              <a:t>Lend a helping hand in making copies and paper work that needs to be done throughout the week. </a:t>
            </a:r>
            <a:br>
              <a:rPr lang="en-US" sz="1400" dirty="0">
                <a:latin typeface="Comic Sans MS"/>
                <a:ea typeface="ＭＳ Ｐゴシック" charset="0"/>
                <a:cs typeface="Comic Sans MS"/>
              </a:rPr>
            </a:br>
            <a:r>
              <a:rPr lang="en-US" sz="1400" dirty="0">
                <a:latin typeface="Comic Sans MS"/>
                <a:ea typeface="ＭＳ Ｐゴシック" charset="0"/>
                <a:cs typeface="Comic Sans MS"/>
              </a:rPr>
              <a:t> </a:t>
            </a:r>
            <a:br>
              <a:rPr lang="en-US" sz="1400" dirty="0">
                <a:latin typeface="Comic Sans MS"/>
                <a:ea typeface="ＭＳ Ｐゴシック" charset="0"/>
                <a:cs typeface="Comic Sans MS"/>
              </a:rPr>
            </a:br>
            <a:r>
              <a:rPr lang="en-US" sz="1400" dirty="0">
                <a:latin typeface="Comic Sans MS"/>
                <a:ea typeface="ＭＳ Ｐゴシック" charset="0"/>
                <a:cs typeface="Comic Sans MS"/>
              </a:rPr>
              <a:t>__ </a:t>
            </a:r>
            <a:r>
              <a:rPr lang="en-US" sz="1400" b="1" dirty="0">
                <a:latin typeface="Comic Sans MS"/>
                <a:ea typeface="ＭＳ Ｐゴシック" charset="0"/>
                <a:cs typeface="Comic Sans MS"/>
              </a:rPr>
              <a:t>Other Needs – </a:t>
            </a:r>
            <a:r>
              <a:rPr lang="en-US" sz="1400" dirty="0">
                <a:latin typeface="Comic Sans MS"/>
                <a:ea typeface="ＭＳ Ｐゴシック" charset="0"/>
                <a:cs typeface="Comic Sans MS"/>
              </a:rPr>
              <a:t>If you see a need that I have not mentioned, please contact me!  I would be grateful to have you help in any way that you feel will be an asset to our students.</a:t>
            </a:r>
            <a:br>
              <a:rPr lang="en-US" sz="1400" dirty="0">
                <a:latin typeface="Comic Sans MS"/>
                <a:ea typeface="ＭＳ Ｐゴシック" charset="0"/>
                <a:cs typeface="Comic Sans MS"/>
              </a:rPr>
            </a:br>
            <a:r>
              <a:rPr lang="en-US" sz="1400" b="1" dirty="0">
                <a:latin typeface="Comic Sans MS"/>
                <a:ea typeface="ＭＳ Ｐゴシック" charset="0"/>
                <a:cs typeface="Comic Sans MS"/>
              </a:rPr>
              <a:t> </a:t>
            </a:r>
            <a:r>
              <a:rPr lang="en-US" sz="1400" dirty="0">
                <a:latin typeface="Comic Sans MS"/>
                <a:ea typeface="ＭＳ Ｐゴシック" charset="0"/>
                <a:cs typeface="Comic Sans MS"/>
              </a:rPr>
              <a:t/>
            </a:r>
            <a:br>
              <a:rPr lang="en-US" sz="1400" dirty="0">
                <a:latin typeface="Comic Sans MS"/>
                <a:ea typeface="ＭＳ Ｐゴシック" charset="0"/>
                <a:cs typeface="Comic Sans MS"/>
              </a:rPr>
            </a:br>
            <a:r>
              <a:rPr lang="en-US" sz="1400" dirty="0">
                <a:latin typeface="Comic Sans MS"/>
                <a:ea typeface="ＭＳ Ｐゴシック" charset="0"/>
                <a:cs typeface="Comic Sans MS"/>
              </a:rPr>
              <a:t>Parent</a:t>
            </a:r>
            <a:r>
              <a:rPr lang="ja-JP" altLang="en-US" sz="1400" dirty="0">
                <a:latin typeface="Comic Sans MS"/>
                <a:ea typeface="ＭＳ Ｐゴシック" charset="0"/>
                <a:cs typeface="Comic Sans MS"/>
              </a:rPr>
              <a:t>’</a:t>
            </a:r>
            <a:r>
              <a:rPr lang="en-US" sz="1400" dirty="0">
                <a:latin typeface="Comic Sans MS"/>
                <a:ea typeface="ＭＳ Ｐゴシック" charset="0"/>
                <a:cs typeface="Comic Sans MS"/>
              </a:rPr>
              <a:t>s Name: __________________   Child</a:t>
            </a:r>
            <a:r>
              <a:rPr lang="ja-JP" altLang="en-US" sz="1400" dirty="0">
                <a:latin typeface="Comic Sans MS"/>
                <a:ea typeface="ＭＳ Ｐゴシック" charset="0"/>
                <a:cs typeface="Comic Sans MS"/>
              </a:rPr>
              <a:t>’</a:t>
            </a:r>
            <a:r>
              <a:rPr lang="en-US" sz="1400" dirty="0">
                <a:latin typeface="Comic Sans MS"/>
                <a:ea typeface="ＭＳ Ｐゴシック" charset="0"/>
                <a:cs typeface="Comic Sans MS"/>
              </a:rPr>
              <a:t>s Name: ________________</a:t>
            </a:r>
            <a:br>
              <a:rPr lang="en-US" sz="1400" dirty="0">
                <a:latin typeface="Comic Sans MS"/>
                <a:ea typeface="ＭＳ Ｐゴシック" charset="0"/>
                <a:cs typeface="Comic Sans MS"/>
              </a:rPr>
            </a:br>
            <a:r>
              <a:rPr lang="en-US" sz="1400" dirty="0">
                <a:latin typeface="Comic Sans MS"/>
                <a:ea typeface="ＭＳ Ｐゴシック" charset="0"/>
                <a:cs typeface="Comic Sans MS"/>
              </a:rPr>
              <a:t> </a:t>
            </a:r>
            <a:br>
              <a:rPr lang="en-US" sz="1400" dirty="0">
                <a:latin typeface="Comic Sans MS"/>
                <a:ea typeface="ＭＳ Ｐゴシック" charset="0"/>
                <a:cs typeface="Comic Sans MS"/>
              </a:rPr>
            </a:br>
            <a:r>
              <a:rPr lang="en-US" sz="1400" dirty="0">
                <a:latin typeface="Comic Sans MS"/>
                <a:ea typeface="ＭＳ Ｐゴシック" charset="0"/>
                <a:cs typeface="Comic Sans MS"/>
              </a:rPr>
              <a:t>Phone Number (Home): ________________  (Work): _________________</a:t>
            </a:r>
            <a:br>
              <a:rPr lang="en-US" sz="1400" dirty="0">
                <a:latin typeface="Comic Sans MS"/>
                <a:ea typeface="ＭＳ Ｐゴシック" charset="0"/>
                <a:cs typeface="Comic Sans MS"/>
              </a:rPr>
            </a:br>
            <a:r>
              <a:rPr lang="en-US" sz="1400" dirty="0">
                <a:latin typeface="Comic Sans MS"/>
                <a:ea typeface="ＭＳ Ｐゴシック" charset="0"/>
                <a:cs typeface="Comic Sans MS"/>
              </a:rPr>
              <a:t> </a:t>
            </a:r>
            <a:br>
              <a:rPr lang="en-US" sz="1400" dirty="0">
                <a:latin typeface="Comic Sans MS"/>
                <a:ea typeface="ＭＳ Ｐゴシック" charset="0"/>
                <a:cs typeface="Comic Sans MS"/>
              </a:rPr>
            </a:br>
            <a:r>
              <a:rPr lang="en-US" sz="1400" dirty="0">
                <a:latin typeface="Comic Sans MS"/>
                <a:ea typeface="ＭＳ Ｐゴシック" charset="0"/>
                <a:cs typeface="Comic Sans MS"/>
              </a:rPr>
              <a:t>Best time to call: __________________</a:t>
            </a:r>
            <a:br>
              <a:rPr lang="en-US" sz="1400" dirty="0">
                <a:latin typeface="Comic Sans MS"/>
                <a:ea typeface="ＭＳ Ｐゴシック" charset="0"/>
                <a:cs typeface="Comic Sans MS"/>
              </a:rPr>
            </a:br>
            <a:r>
              <a:rPr lang="en-US" sz="1400" dirty="0">
                <a:latin typeface="Comic Sans MS"/>
                <a:ea typeface="ＭＳ Ｐゴシック" charset="0"/>
                <a:cs typeface="Comic Sans MS"/>
              </a:rPr>
              <a:t> </a:t>
            </a:r>
            <a:br>
              <a:rPr lang="en-US" sz="1400" dirty="0">
                <a:latin typeface="Comic Sans MS"/>
                <a:ea typeface="ＭＳ Ｐゴシック" charset="0"/>
                <a:cs typeface="Comic Sans MS"/>
              </a:rPr>
            </a:br>
            <a:r>
              <a:rPr lang="en-US" sz="1400" dirty="0">
                <a:latin typeface="Comic Sans MS"/>
                <a:ea typeface="ＭＳ Ｐゴシック" charset="0"/>
                <a:cs typeface="Comic Sans MS"/>
              </a:rPr>
              <a:t>I can volunteer:  Day(s) of the week: ________________  </a:t>
            </a:r>
            <a:r>
              <a:rPr lang="en-US" sz="1400" dirty="0" smtClean="0">
                <a:latin typeface="Comic Sans MS"/>
                <a:ea typeface="ＭＳ Ｐゴシック" charset="0"/>
                <a:cs typeface="Comic Sans MS"/>
              </a:rPr>
              <a:t/>
            </a:r>
            <a:br>
              <a:rPr lang="en-US" sz="1400" dirty="0" smtClean="0">
                <a:latin typeface="Comic Sans MS"/>
                <a:ea typeface="ＭＳ Ｐゴシック" charset="0"/>
                <a:cs typeface="Comic Sans MS"/>
              </a:rPr>
            </a:br>
            <a:r>
              <a:rPr lang="en-US" sz="1400" dirty="0">
                <a:latin typeface="Comic Sans MS"/>
                <a:ea typeface="ＭＳ Ｐゴシック" charset="0"/>
                <a:cs typeface="Comic Sans MS"/>
              </a:rPr>
              <a:t>	</a:t>
            </a:r>
            <a:r>
              <a:rPr lang="en-US" sz="1400" dirty="0" smtClean="0">
                <a:latin typeface="Comic Sans MS"/>
                <a:ea typeface="ＭＳ Ｐゴシック" charset="0"/>
                <a:cs typeface="Comic Sans MS"/>
              </a:rPr>
              <a:t>	   Time</a:t>
            </a:r>
            <a:r>
              <a:rPr lang="en-US" sz="1400" dirty="0">
                <a:latin typeface="Comic Sans MS"/>
                <a:ea typeface="ＭＳ Ｐゴシック" charset="0"/>
                <a:cs typeface="Comic Sans MS"/>
              </a:rPr>
              <a:t>: _____________</a:t>
            </a:r>
            <a:br>
              <a:rPr lang="en-US" sz="1400" dirty="0">
                <a:latin typeface="Comic Sans MS"/>
                <a:ea typeface="ＭＳ Ｐゴシック" charset="0"/>
                <a:cs typeface="Comic Sans MS"/>
              </a:rPr>
            </a:br>
            <a:endParaRPr lang="en-US" sz="1400" dirty="0">
              <a:latin typeface="Comic Sans MS"/>
              <a:ea typeface="ＭＳ Ｐゴシック" charset="0"/>
              <a:cs typeface="Comic Sans MS"/>
            </a:endParaRPr>
          </a:p>
        </p:txBody>
      </p:sp>
      <p:sp>
        <p:nvSpPr>
          <p:cNvPr id="6" name="TextBox 3"/>
          <p:cNvSpPr txBox="1">
            <a:spLocks noChangeArrowheads="1"/>
          </p:cNvSpPr>
          <p:nvPr/>
        </p:nvSpPr>
        <p:spPr bwMode="auto">
          <a:xfrm>
            <a:off x="1092200" y="1577976"/>
            <a:ext cx="5486400" cy="5847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430" tIns="45715" rIns="91430" bIns="45715">
            <a:spAutoFit/>
          </a:bodyPr>
          <a:lstStyle>
            <a:lvl1pPr eaLnBrk="0" hangingPunct="0">
              <a:defRPr>
                <a:solidFill>
                  <a:schemeClr val="tx1"/>
                </a:solidFill>
                <a:latin typeface="Arial" charset="0"/>
                <a:ea typeface="ＭＳ Ｐゴシック" charset="0"/>
                <a:cs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r>
              <a:rPr lang="en-US" sz="1600" b="1" dirty="0" smtClean="0">
                <a:latin typeface="KG The Last Time"/>
                <a:cs typeface="KG The Last Time"/>
              </a:rPr>
              <a:t>a</a:t>
            </a:r>
            <a:r>
              <a:rPr lang="en-US" sz="1600" dirty="0">
                <a:latin typeface="Pea Angedawn" charset="0"/>
                <a:cs typeface="Times New Roman" charset="0"/>
              </a:rPr>
              <a:t/>
            </a:r>
            <a:br>
              <a:rPr lang="en-US" sz="1600" dirty="0">
                <a:latin typeface="Pea Angedawn" charset="0"/>
                <a:cs typeface="Times New Roman" charset="0"/>
              </a:rPr>
            </a:br>
            <a:r>
              <a:rPr lang="en-US" sz="1600" b="1" dirty="0">
                <a:latin typeface="KG The Last Time"/>
                <a:cs typeface="KG The Last Time"/>
              </a:rPr>
              <a:t>Check the </a:t>
            </a:r>
            <a:r>
              <a:rPr lang="en-US" sz="1600" b="1" dirty="0" smtClean="0">
                <a:latin typeface="KG The Last Time"/>
                <a:cs typeface="KG The Last Time"/>
              </a:rPr>
              <a:t>Areas </a:t>
            </a:r>
            <a:r>
              <a:rPr lang="en-US" sz="1600" b="1" dirty="0">
                <a:latin typeface="KG The Last Time"/>
                <a:cs typeface="KG The Last Time"/>
              </a:rPr>
              <a:t>W</a:t>
            </a:r>
            <a:r>
              <a:rPr lang="en-US" sz="1600" b="1" dirty="0" smtClean="0">
                <a:latin typeface="KG The Last Time"/>
                <a:cs typeface="KG The Last Time"/>
              </a:rPr>
              <a:t>here </a:t>
            </a:r>
            <a:r>
              <a:rPr lang="en-US" sz="1600" b="1" dirty="0">
                <a:latin typeface="KG The Last Time"/>
                <a:cs typeface="KG The Last Time"/>
              </a:rPr>
              <a:t>Y</a:t>
            </a:r>
            <a:r>
              <a:rPr lang="en-US" sz="1600" b="1" dirty="0" smtClean="0">
                <a:latin typeface="KG The Last Time"/>
                <a:cs typeface="KG The Last Time"/>
              </a:rPr>
              <a:t>ou</a:t>
            </a:r>
            <a:r>
              <a:rPr lang="ja-JP" altLang="en-US" sz="1600" b="1" dirty="0">
                <a:latin typeface="KG The Last Time"/>
                <a:cs typeface="KG The Last Time"/>
              </a:rPr>
              <a:t>’</a:t>
            </a:r>
            <a:r>
              <a:rPr lang="en-US" sz="1600" b="1" dirty="0">
                <a:latin typeface="KG The Last Time"/>
                <a:cs typeface="KG The Last Time"/>
              </a:rPr>
              <a:t>d </a:t>
            </a:r>
            <a:r>
              <a:rPr lang="en-US" sz="1600" b="1" dirty="0" smtClean="0">
                <a:latin typeface="KG The Last Time"/>
                <a:cs typeface="KG The Last Time"/>
              </a:rPr>
              <a:t>Like </a:t>
            </a:r>
            <a:r>
              <a:rPr lang="en-US" sz="1600" b="1" dirty="0">
                <a:latin typeface="KG The Last Time"/>
                <a:cs typeface="KG The Last Time"/>
              </a:rPr>
              <a:t>to </a:t>
            </a:r>
            <a:r>
              <a:rPr lang="en-US" sz="1600" b="1" dirty="0" smtClean="0">
                <a:latin typeface="KG The Last Time"/>
                <a:cs typeface="KG The Last Time"/>
              </a:rPr>
              <a:t>Help</a:t>
            </a:r>
            <a:r>
              <a:rPr lang="en-US" sz="1600" b="1" dirty="0">
                <a:latin typeface="KG The Last Time"/>
                <a:cs typeface="KG The Last Time"/>
              </a:rPr>
              <a:t>:</a:t>
            </a:r>
            <a:endParaRPr lang="en-US" sz="1600" dirty="0">
              <a:latin typeface="KG The Last Time"/>
              <a:cs typeface="KG The Last Time"/>
            </a:endParaRPr>
          </a:p>
        </p:txBody>
      </p:sp>
    </p:spTree>
    <p:extLst>
      <p:ext uri="{BB962C8B-B14F-4D97-AF65-F5344CB8AC3E}">
        <p14:creationId xmlns:p14="http://schemas.microsoft.com/office/powerpoint/2010/main" val="9004391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1443</TotalTime>
  <Words>4</Words>
  <Application>Microsoft Office PowerPoint</Application>
  <PresentationFormat>Custom</PresentationFormat>
  <Paragraphs>2</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ＭＳ Ｐゴシック</vt:lpstr>
      <vt:lpstr>Arial</vt:lpstr>
      <vt:lpstr>Calibri</vt:lpstr>
      <vt:lpstr>Comic Sans MS</vt:lpstr>
      <vt:lpstr>KG The Last Time</vt:lpstr>
      <vt:lpstr>Pea Angedawn</vt:lpstr>
      <vt:lpstr>Times New Roman</vt:lpstr>
      <vt:lpstr>Office Theme</vt:lpstr>
      <vt:lpstr>Dear Parents:   I am so excited to offer you a chance to help in our classroom. Even if you can’t volunteer during the day there are other ways for you to be involved! If there is something not listed that you would like to do, please let me know.     __ Reading Partner – Read with a child or small groups.   __ Classroom Preparation – This job can be done in the classroom or at home.  It can involve cutting large numbers of things, gluing, stapling, hole punching, etc.    __ Class Photographer – Our photographer would need to come to our special events, take pictures, develop them and create some sort of display to hang in the classroom.    __ Field Trip Chaperone – Ready for travel and excitement?  I can always use extra hands during our class field trip.   __ Tutor – Devote your time to helping students who need some extra one-on-one help. You may be drilling flash cards, studying spelling words, reading, or working on writing.    __ The “Essentials” Helper – Lend a helping hand in making copies and paper work that needs to be done throughout the week.    __ Other Needs – If you see a need that I have not mentioned, please contact me!  I would be grateful to have you help in any way that you feel will be an asset to our students.   Parent’s Name: __________________   Child’s Name: ________________   Phone Number (Home): ________________  (Work): _________________   Best time to call: __________________   I can volunteer:  Day(s) of the week: ________________        Time: _____________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Dear Parents:   I am so excited to offer you a chance to help in our classroom. Even if you can’t volunteer during the day there are other ways for you to be involved! If there is something not listed that you would like to do, please let me know.     __ Reading Partner – Read with a child or small groups.   __ Classroom Preparation – This job can be done in the classroom or at home.  It can involve cutting large numbers of things, gluing, stapling, hole punching, etc.    __ Class Photographer – Our photographer would need to come to our special events, take pictures, develop them and create some sort of display to hang in the classroom.    __ Field Trip Chaperone – Ready for travel and excitement?  I can always use extra hands during our class field trip.   __ Tutor – Devote your time to helping students who need some extra one-on-one help. You may be drilling flash cards, studying spelling words, reading, or working on writing.    __ The “Essentials” Helper – Lend a helping hand in making copies and paper work that needs to be done throughout the week.    __ Other Needs – If you see a need that I have not mentioned, please contact me!  I would be grateful to have you help in any way that you feel will be an asset to our students.   Parent’s Name: __________________   Child’s Name: ________________   Phone Number (Home): ________________  (Work): _________________   Best time to call: __________________   I can volunteer:  Day(s) of the week: ________________        Time: _____________</dc:title>
  <dc:creator>Sarah Lane</dc:creator>
  <cp:lastModifiedBy>Mary</cp:lastModifiedBy>
  <cp:revision>6</cp:revision>
  <dcterms:created xsi:type="dcterms:W3CDTF">2013-07-19T12:22:42Z</dcterms:created>
  <dcterms:modified xsi:type="dcterms:W3CDTF">2017-07-04T02:17:47Z</dcterms:modified>
</cp:coreProperties>
</file>